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notesMasterIdLst>
    <p:notesMasterId r:id="rId3"/>
  </p:notesMasterIdLst>
  <p:sldIdLst>
    <p:sldId id="259" r:id="rId2"/>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811" autoAdjust="0"/>
  </p:normalViewPr>
  <p:slideViewPr>
    <p:cSldViewPr>
      <p:cViewPr varScale="1">
        <p:scale>
          <a:sx n="59" d="100"/>
          <a:sy n="59" d="100"/>
        </p:scale>
        <p:origin x="1428"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F6CBF2-BEAE-4EF5-97BA-75E10AC80A2E}" type="datetimeFigureOut">
              <a:rPr kumimoji="1" lang="ja-JP" altLang="en-US" smtClean="0"/>
              <a:t>2024/1/29</a:t>
            </a:fld>
            <a:endParaRPr kumimoji="1" lang="ja-JP" altLang="en-US"/>
          </a:p>
        </p:txBody>
      </p:sp>
      <p:sp>
        <p:nvSpPr>
          <p:cNvPr id="4" name="スライド イメージ プレースホルダー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0AD8432-6442-4F83-AC5F-953598E0BDA6}" type="slidenum">
              <a:rPr kumimoji="1" lang="ja-JP" altLang="en-US" smtClean="0"/>
              <a:t>‹#›</a:t>
            </a:fld>
            <a:endParaRPr kumimoji="1" lang="ja-JP" altLang="en-US"/>
          </a:p>
        </p:txBody>
      </p:sp>
    </p:spTree>
    <p:extLst>
      <p:ext uri="{BB962C8B-B14F-4D97-AF65-F5344CB8AC3E}">
        <p14:creationId xmlns:p14="http://schemas.microsoft.com/office/powerpoint/2010/main" val="32164742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p:txBody>
          <a:bodyPr/>
          <a:lstStyle/>
          <a:p>
            <a:pPr>
              <a:defRPr/>
            </a:pPr>
            <a:fld id="{1B5C57BD-BA12-468E-944F-D4B0C6D7F547}" type="slidenum">
              <a:rPr lang="en-US" altLang="ja-JP">
                <a:solidFill>
                  <a:prstClr val="black"/>
                </a:solidFill>
              </a:rPr>
              <a:pPr>
                <a:defRPr/>
              </a:pPr>
              <a:t>1</a:t>
            </a:fld>
            <a:endParaRPr lang="en-US" altLang="ja-JP">
              <a:solidFill>
                <a:prstClr val="black"/>
              </a:solidFill>
            </a:endParaRPr>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a:p>
        </p:txBody>
      </p:sp>
    </p:spTree>
    <p:extLst>
      <p:ext uri="{BB962C8B-B14F-4D97-AF65-F5344CB8AC3E}">
        <p14:creationId xmlns:p14="http://schemas.microsoft.com/office/powerpoint/2010/main" val="35570268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 サブタイトルの書式設定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977E721-D584-42D8-853A-A7AB764F8F87}"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41727750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BA72FD39-C985-40E4-804F-0C0391D904CA}"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133317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15100" y="609600"/>
            <a:ext cx="1943100" cy="5486400"/>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685800" y="609600"/>
            <a:ext cx="5676900" cy="5486400"/>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7B95EB0-871B-4A0A-A2BC-D9F549E24CCF}"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5609589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6A5F8CB-5979-4E23-8CD0-A3C0BFE93713}"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6333485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AF82A803-1A4A-420E-A226-5D1BC44804EF}"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2963181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C4630D60-60FB-4FB6-94A4-D26F2551E6FD}"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20282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49F77082-FA41-491B-88D1-A4E3C180E53F}"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117598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E4C22EB5-61CE-482F-BB0F-18FDE4A0D81E}"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2587537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5C6594A4-3F27-4409-964B-039D57BEB936}"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42691575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50738562-BB41-4174-91C7-D3A051794CD3}"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871892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6AC54863-2D03-4E9C-AA2C-45A574F84DFF}"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3689999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18185E"/>
            </a:gs>
            <a:gs pos="100000">
              <a:schemeClr val="accent2"/>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ja-JP"/>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ja-JP"/>
              <a:t>Click to edit Master text styles</a:t>
            </a:r>
          </a:p>
          <a:p>
            <a:pPr lvl="1"/>
            <a:r>
              <a:rPr lang="en-US" altLang="ja-JP"/>
              <a:t>Second level</a:t>
            </a:r>
          </a:p>
          <a:p>
            <a:pPr lvl="2"/>
            <a:r>
              <a:rPr lang="en-US" altLang="ja-JP"/>
              <a:t>Third level</a:t>
            </a:r>
          </a:p>
          <a:p>
            <a:pPr lvl="3"/>
            <a:r>
              <a:rPr lang="en-US" altLang="ja-JP"/>
              <a:t>Fourth level</a:t>
            </a:r>
          </a:p>
          <a:p>
            <a:pPr lvl="4"/>
            <a:r>
              <a:rPr lang="en-US" altLang="ja-JP"/>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kumimoji="0" sz="1400">
                <a:ea typeface="ＭＳ Ｐゴシック" charset="-128"/>
              </a:defRPr>
            </a:lvl1pPr>
          </a:lstStyle>
          <a:p>
            <a:pPr fontAlgn="base">
              <a:spcBef>
                <a:spcPct val="0"/>
              </a:spcBef>
              <a:spcAft>
                <a:spcPct val="0"/>
              </a:spcAft>
              <a:defRPr/>
            </a:pPr>
            <a:endParaRPr lang="en-US" altLang="ja-JP">
              <a:solidFill>
                <a:srgbClr val="000000"/>
              </a:solidFill>
            </a:endParaRPr>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kumimoji="0" sz="1400">
                <a:ea typeface="ＭＳ Ｐゴシック" charset="-128"/>
              </a:defRPr>
            </a:lvl1pPr>
          </a:lstStyle>
          <a:p>
            <a:pPr fontAlgn="base">
              <a:spcBef>
                <a:spcPct val="0"/>
              </a:spcBef>
              <a:spcAft>
                <a:spcPct val="0"/>
              </a:spcAft>
              <a:defRPr/>
            </a:pPr>
            <a:endParaRPr lang="en-US" altLang="ja-JP">
              <a:solidFill>
                <a:srgbClr val="000000"/>
              </a:solidFill>
            </a:endParaRPr>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kumimoji="0" sz="1400">
                <a:ea typeface="ＭＳ Ｐゴシック" charset="-128"/>
              </a:defRPr>
            </a:lvl1pPr>
          </a:lstStyle>
          <a:p>
            <a:pPr fontAlgn="base">
              <a:spcBef>
                <a:spcPct val="0"/>
              </a:spcBef>
              <a:spcAft>
                <a:spcPct val="0"/>
              </a:spcAft>
              <a:defRPr/>
            </a:pPr>
            <a:fld id="{4681614D-9232-46CD-9CA4-13C271C16FE4}" type="slidenum">
              <a:rPr lang="en-US" altLang="ja-JP">
                <a:solidFill>
                  <a:srgbClr val="000000"/>
                </a:solidFill>
              </a:rPr>
              <a:pPr fontAlgn="base">
                <a:spcBef>
                  <a:spcPct val="0"/>
                </a:spcBef>
                <a:spcAft>
                  <a:spcPct val="0"/>
                </a:spcAft>
                <a:defRPr/>
              </a:pPr>
              <a:t>‹#›</a:t>
            </a:fld>
            <a:endParaRPr lang="en-US" altLang="ja-JP">
              <a:solidFill>
                <a:srgbClr val="000000"/>
              </a:solidFill>
            </a:endParaRPr>
          </a:p>
        </p:txBody>
      </p:sp>
    </p:spTree>
    <p:extLst>
      <p:ext uri="{BB962C8B-B14F-4D97-AF65-F5344CB8AC3E}">
        <p14:creationId xmlns:p14="http://schemas.microsoft.com/office/powerpoint/2010/main" val="348343452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7" name="Text Box 9"/>
          <p:cNvSpPr txBox="1">
            <a:spLocks noChangeArrowheads="1"/>
          </p:cNvSpPr>
          <p:nvPr/>
        </p:nvSpPr>
        <p:spPr bwMode="auto">
          <a:xfrm>
            <a:off x="439535" y="5139648"/>
            <a:ext cx="8056562" cy="400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fontAlgn="base" hangingPunct="1">
              <a:spcBef>
                <a:spcPct val="0"/>
              </a:spcBef>
              <a:spcAft>
                <a:spcPct val="0"/>
              </a:spcAft>
              <a:buFontTx/>
              <a:buNone/>
            </a:pPr>
            <a:r>
              <a:rPr lang="ja-JP" altLang="en-US" sz="2000" b="1" dirty="0">
                <a:solidFill>
                  <a:srgbClr val="FFFF1F"/>
                </a:solidFill>
                <a:latin typeface="Arial" charset="0"/>
                <a:ea typeface="ＭＳ Ｐゴシック" charset="-128"/>
              </a:rPr>
              <a:t>日本小児科学会の定める利益相反に関する開示事項に則り開示します</a:t>
            </a:r>
          </a:p>
        </p:txBody>
      </p:sp>
      <p:sp>
        <p:nvSpPr>
          <p:cNvPr id="3079" name="正方形/長方形 1"/>
          <p:cNvSpPr>
            <a:spLocks noChangeArrowheads="1"/>
          </p:cNvSpPr>
          <p:nvPr/>
        </p:nvSpPr>
        <p:spPr bwMode="auto">
          <a:xfrm>
            <a:off x="503035" y="5539698"/>
            <a:ext cx="45720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fontAlgn="base" hangingPunct="1">
              <a:spcBef>
                <a:spcPct val="0"/>
              </a:spcBef>
              <a:spcAft>
                <a:spcPct val="0"/>
              </a:spcAft>
              <a:buFontTx/>
              <a:buNone/>
            </a:pPr>
            <a:r>
              <a:rPr lang="ja-JP" altLang="en-US" sz="1800" dirty="0">
                <a:solidFill>
                  <a:srgbClr val="FFFF00"/>
                </a:solidFill>
                <a:ea typeface="ＭＳ Ｐゴシック" charset="-128"/>
              </a:rPr>
              <a:t>（例）原稿料：　・・製薬</a:t>
            </a:r>
            <a:endParaRPr lang="en-US" altLang="ja-JP" sz="1800" dirty="0">
              <a:solidFill>
                <a:srgbClr val="FFFF00"/>
              </a:solidFill>
              <a:ea typeface="ＭＳ Ｐゴシック" charset="-128"/>
            </a:endParaRPr>
          </a:p>
        </p:txBody>
      </p:sp>
      <p:sp>
        <p:nvSpPr>
          <p:cNvPr id="3080" name="テキスト ボックス 1"/>
          <p:cNvSpPr txBox="1">
            <a:spLocks noChangeArrowheads="1"/>
          </p:cNvSpPr>
          <p:nvPr/>
        </p:nvSpPr>
        <p:spPr bwMode="auto">
          <a:xfrm>
            <a:off x="1070591" y="6021288"/>
            <a:ext cx="7102426"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fontAlgn="base" hangingPunct="1">
              <a:spcBef>
                <a:spcPct val="0"/>
              </a:spcBef>
              <a:spcAft>
                <a:spcPct val="0"/>
              </a:spcAft>
              <a:buFontTx/>
              <a:buNone/>
            </a:pPr>
            <a:r>
              <a:rPr lang="en-US" altLang="ja-JP" sz="2000" dirty="0">
                <a:solidFill>
                  <a:srgbClr val="FF0000"/>
                </a:solidFill>
                <a:ea typeface="ＭＳ Ｐゴシック" charset="-128"/>
              </a:rPr>
              <a:t>※</a:t>
            </a:r>
            <a:r>
              <a:rPr lang="ja-JP" altLang="en-US" sz="2000" dirty="0">
                <a:solidFill>
                  <a:srgbClr val="FF0000"/>
                </a:solidFill>
                <a:ea typeface="ＭＳ Ｐゴシック" charset="-128"/>
              </a:rPr>
              <a:t>開示すべき内容のある項目のみ記載ください。</a:t>
            </a:r>
          </a:p>
        </p:txBody>
      </p:sp>
      <p:sp>
        <p:nvSpPr>
          <p:cNvPr id="10" name="正方形/長方形 4">
            <a:extLst>
              <a:ext uri="{FF2B5EF4-FFF2-40B4-BE49-F238E27FC236}">
                <a16:creationId xmlns:a16="http://schemas.microsoft.com/office/drawing/2014/main" id="{DD9E4882-F5B9-4265-AE6F-DCF031252AEB}"/>
              </a:ext>
            </a:extLst>
          </p:cNvPr>
          <p:cNvSpPr>
            <a:spLocks noChangeArrowheads="1"/>
          </p:cNvSpPr>
          <p:nvPr/>
        </p:nvSpPr>
        <p:spPr bwMode="auto">
          <a:xfrm>
            <a:off x="250825" y="836712"/>
            <a:ext cx="8642350" cy="5734051"/>
          </a:xfrm>
          <a:prstGeom prst="rect">
            <a:avLst/>
          </a:prstGeom>
          <a:noFill/>
          <a:ln w="38100" algn="ctr">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fontAlgn="base" hangingPunct="1">
              <a:spcBef>
                <a:spcPct val="0"/>
              </a:spcBef>
              <a:spcAft>
                <a:spcPct val="0"/>
              </a:spcAft>
              <a:buFontTx/>
              <a:buNone/>
            </a:pPr>
            <a:endParaRPr kumimoji="0" lang="ja-JP" altLang="en-US" sz="2400" dirty="0">
              <a:solidFill>
                <a:srgbClr val="000000"/>
              </a:solidFill>
              <a:ea typeface="ＭＳ Ｐゴシック" charset="-128"/>
            </a:endParaRPr>
          </a:p>
        </p:txBody>
      </p:sp>
      <p:sp>
        <p:nvSpPr>
          <p:cNvPr id="17" name="Rectangle 2">
            <a:extLst>
              <a:ext uri="{FF2B5EF4-FFF2-40B4-BE49-F238E27FC236}">
                <a16:creationId xmlns:a16="http://schemas.microsoft.com/office/drawing/2014/main" id="{4C4DF820-F878-4FFF-B5DF-1ECA8C90AEF5}"/>
              </a:ext>
            </a:extLst>
          </p:cNvPr>
          <p:cNvSpPr>
            <a:spLocks noGrp="1" noChangeArrowheads="1"/>
          </p:cNvSpPr>
          <p:nvPr>
            <p:ph type="title"/>
          </p:nvPr>
        </p:nvSpPr>
        <p:spPr>
          <a:xfrm>
            <a:off x="453231" y="1197496"/>
            <a:ext cx="8237538" cy="2447528"/>
          </a:xfrm>
          <a:solidFill>
            <a:schemeClr val="bg1"/>
          </a:solidFill>
          <a:ln>
            <a:solidFill>
              <a:srgbClr val="00FFFF"/>
            </a:solidFill>
            <a:miter lim="800000"/>
            <a:headEnd/>
            <a:tailEnd/>
          </a:ln>
        </p:spPr>
        <p:txBody>
          <a:bodyPr/>
          <a:lstStyle/>
          <a:p>
            <a:pPr eaLnBrk="1" hangingPunct="1"/>
            <a:r>
              <a:rPr lang="ja-JP" altLang="en-US" sz="4800" b="1" dirty="0">
                <a:solidFill>
                  <a:srgbClr val="000099"/>
                </a:solidFill>
                <a:latin typeface="Arial" charset="0"/>
                <a:ea typeface="ＭＳ Ｐゴシック" charset="-128"/>
              </a:rPr>
              <a:t>日本小児科学会</a:t>
            </a:r>
            <a:br>
              <a:rPr lang="en-US" altLang="ja-JP" sz="4800" b="1" dirty="0">
                <a:solidFill>
                  <a:srgbClr val="000099"/>
                </a:solidFill>
                <a:latin typeface="Arial" charset="0"/>
                <a:ea typeface="ＭＳ Ｐゴシック" charset="-128"/>
              </a:rPr>
            </a:br>
            <a:r>
              <a:rPr lang="en-US" altLang="ja-JP" sz="4800" b="1" dirty="0">
                <a:solidFill>
                  <a:srgbClr val="000099"/>
                </a:solidFill>
                <a:latin typeface="Arial" charset="0"/>
                <a:ea typeface="ＭＳ Ｐゴシック" charset="-128"/>
              </a:rPr>
              <a:t>COI</a:t>
            </a:r>
            <a:r>
              <a:rPr lang="ja-JP" altLang="en-US" sz="4800" b="1" dirty="0">
                <a:solidFill>
                  <a:srgbClr val="000099"/>
                </a:solidFill>
                <a:latin typeface="Arial" charset="0"/>
                <a:ea typeface="ＭＳ Ｐゴシック" charset="-128"/>
              </a:rPr>
              <a:t>開示</a:t>
            </a:r>
            <a:br>
              <a:rPr lang="en-US" altLang="ja-JP" sz="4000" b="1" dirty="0">
                <a:solidFill>
                  <a:srgbClr val="000099"/>
                </a:solidFill>
                <a:latin typeface="Arial" charset="0"/>
                <a:ea typeface="ＭＳ Ｐゴシック" charset="-128"/>
              </a:rPr>
            </a:br>
            <a:r>
              <a:rPr lang="ja-JP" altLang="en-US" sz="1600" b="1" dirty="0">
                <a:solidFill>
                  <a:srgbClr val="000099"/>
                </a:solidFill>
                <a:latin typeface="Arial" charset="0"/>
                <a:ea typeface="ＭＳ Ｐゴシック" charset="-128"/>
              </a:rPr>
              <a:t>　</a:t>
            </a:r>
            <a:br>
              <a:rPr lang="en-US" altLang="ja-JP" sz="2400" b="1" i="1" dirty="0">
                <a:solidFill>
                  <a:srgbClr val="000099"/>
                </a:solidFill>
                <a:ea typeface="ＭＳ Ｐゴシック" charset="-128"/>
              </a:rPr>
            </a:br>
            <a:r>
              <a:rPr lang="ja-JP" altLang="en-US" sz="2400" b="1" dirty="0">
                <a:solidFill>
                  <a:srgbClr val="000099"/>
                </a:solidFill>
                <a:latin typeface="ＭＳ Ｐゴシック" charset="-128"/>
                <a:ea typeface="ＭＳ Ｐゴシック" charset="-128"/>
              </a:rPr>
              <a:t>発表者名：　○○○○、○○○○ 、○○○○、 ○○○○</a:t>
            </a:r>
            <a:br>
              <a:rPr lang="en-US" altLang="ja-JP" sz="2400" b="1" dirty="0">
                <a:solidFill>
                  <a:srgbClr val="000099"/>
                </a:solidFill>
                <a:latin typeface="ＭＳ Ｐゴシック" charset="-128"/>
                <a:ea typeface="ＭＳ Ｐゴシック" charset="-128"/>
              </a:rPr>
            </a:br>
            <a:r>
              <a:rPr lang="en-US" altLang="ja-JP" sz="2400" b="1" dirty="0">
                <a:solidFill>
                  <a:srgbClr val="FF0000"/>
                </a:solidFill>
                <a:latin typeface="ＭＳ Ｐゴシック" charset="-128"/>
                <a:ea typeface="ＭＳ Ｐゴシック" charset="-128"/>
              </a:rPr>
              <a:t>※</a:t>
            </a:r>
            <a:r>
              <a:rPr lang="ja-JP" altLang="en-US" sz="2400" b="1" dirty="0">
                <a:solidFill>
                  <a:srgbClr val="FF0000"/>
                </a:solidFill>
                <a:latin typeface="ＭＳ Ｐゴシック" charset="-128"/>
                <a:ea typeface="ＭＳ Ｐゴシック" charset="-128"/>
              </a:rPr>
              <a:t>共同演者を含む全員の氏名を記載ください</a:t>
            </a:r>
            <a:endParaRPr lang="en-US" altLang="ja-JP" sz="2400" b="1" i="1" dirty="0">
              <a:solidFill>
                <a:srgbClr val="000099"/>
              </a:solidFill>
              <a:ea typeface="ＭＳ Ｐゴシック" charset="-128"/>
            </a:endParaRPr>
          </a:p>
        </p:txBody>
      </p:sp>
      <p:pic>
        <p:nvPicPr>
          <p:cNvPr id="18" name="Picture 7">
            <a:extLst>
              <a:ext uri="{FF2B5EF4-FFF2-40B4-BE49-F238E27FC236}">
                <a16:creationId xmlns:a16="http://schemas.microsoft.com/office/drawing/2014/main" id="{00A129C5-514A-46D6-9BF6-16E5E4719BF1}"/>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5576" y="1382340"/>
            <a:ext cx="1627188" cy="13985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2" name="Text Box 9">
            <a:extLst>
              <a:ext uri="{FF2B5EF4-FFF2-40B4-BE49-F238E27FC236}">
                <a16:creationId xmlns:a16="http://schemas.microsoft.com/office/drawing/2014/main" id="{0837EE0A-276C-4D7B-B801-47525EDBFFC9}"/>
              </a:ext>
            </a:extLst>
          </p:cNvPr>
          <p:cNvSpPr txBox="1">
            <a:spLocks noChangeArrowheads="1"/>
          </p:cNvSpPr>
          <p:nvPr/>
        </p:nvSpPr>
        <p:spPr bwMode="auto">
          <a:xfrm>
            <a:off x="453231" y="4005064"/>
            <a:ext cx="8056562" cy="400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fontAlgn="base" hangingPunct="1">
              <a:spcBef>
                <a:spcPct val="0"/>
              </a:spcBef>
              <a:spcAft>
                <a:spcPct val="0"/>
              </a:spcAft>
              <a:buFontTx/>
              <a:buNone/>
            </a:pPr>
            <a:r>
              <a:rPr kumimoji="0" lang="ja-JP" altLang="en-US" sz="2000" b="1" kern="0" dirty="0">
                <a:solidFill>
                  <a:srgbClr val="FFFF00"/>
                </a:solidFill>
                <a:latin typeface="Arial" charset="0"/>
                <a:ea typeface="ＭＳ Ｐゴシック" charset="-128"/>
              </a:rPr>
              <a:t>日本小児科学会の定める利益相反に関する開示事項はありません</a:t>
            </a:r>
            <a:endParaRPr lang="ja-JP" altLang="en-US" sz="2000" b="1" dirty="0">
              <a:solidFill>
                <a:srgbClr val="FFFF1F"/>
              </a:solidFill>
              <a:latin typeface="Arial" charset="0"/>
              <a:ea typeface="ＭＳ Ｐゴシック" charset="-128"/>
            </a:endParaRPr>
          </a:p>
        </p:txBody>
      </p:sp>
      <p:sp>
        <p:nvSpPr>
          <p:cNvPr id="13" name="正方形/長方形 1">
            <a:extLst>
              <a:ext uri="{FF2B5EF4-FFF2-40B4-BE49-F238E27FC236}">
                <a16:creationId xmlns:a16="http://schemas.microsoft.com/office/drawing/2014/main" id="{A08DDE11-6967-4FB1-A013-942162E9893B}"/>
              </a:ext>
            </a:extLst>
          </p:cNvPr>
          <p:cNvSpPr>
            <a:spLocks noChangeArrowheads="1"/>
          </p:cNvSpPr>
          <p:nvPr/>
        </p:nvSpPr>
        <p:spPr bwMode="auto">
          <a:xfrm>
            <a:off x="503035" y="4587715"/>
            <a:ext cx="45720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fontAlgn="base" hangingPunct="1">
              <a:spcBef>
                <a:spcPct val="0"/>
              </a:spcBef>
              <a:spcAft>
                <a:spcPct val="0"/>
              </a:spcAft>
              <a:buFontTx/>
              <a:buNone/>
            </a:pPr>
            <a:r>
              <a:rPr lang="ja-JP" altLang="en-US" sz="1800" dirty="0">
                <a:solidFill>
                  <a:srgbClr val="FFFF00"/>
                </a:solidFill>
                <a:ea typeface="ＭＳ Ｐゴシック" charset="-128"/>
              </a:rPr>
              <a:t>または</a:t>
            </a:r>
            <a:endParaRPr lang="en-US" altLang="ja-JP" sz="1800" dirty="0">
              <a:solidFill>
                <a:srgbClr val="FFFF00"/>
              </a:solidFill>
              <a:ea typeface="ＭＳ Ｐゴシック" charset="-128"/>
            </a:endParaRPr>
          </a:p>
        </p:txBody>
      </p:sp>
      <p:sp>
        <p:nvSpPr>
          <p:cNvPr id="21" name="Rectangle 2">
            <a:extLst>
              <a:ext uri="{FF2B5EF4-FFF2-40B4-BE49-F238E27FC236}">
                <a16:creationId xmlns:a16="http://schemas.microsoft.com/office/drawing/2014/main" id="{25A710A1-83A2-48AA-8930-6BC5F8B677E3}"/>
              </a:ext>
            </a:extLst>
          </p:cNvPr>
          <p:cNvSpPr txBox="1">
            <a:spLocks noChangeArrowheads="1"/>
          </p:cNvSpPr>
          <p:nvPr/>
        </p:nvSpPr>
        <p:spPr bwMode="auto">
          <a:xfrm>
            <a:off x="254799" y="138663"/>
            <a:ext cx="8638376" cy="545359"/>
          </a:xfrm>
          <a:prstGeom prst="rect">
            <a:avLst/>
          </a:prstGeom>
          <a:solidFill>
            <a:schemeClr val="bg1"/>
          </a:solidFill>
          <a:ln w="38100">
            <a:solidFill>
              <a:schemeClr val="bg1"/>
            </a:solidFill>
            <a:miter lim="800000"/>
            <a:headEnd/>
            <a:tailEnd/>
          </a:ln>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a:lstStyle>
          <a:p>
            <a:pPr algn="l" eaLnBrk="1" hangingPunct="1"/>
            <a:r>
              <a:rPr kumimoji="0" lang="en-US" altLang="ja-JP" sz="1800" b="1" kern="0" dirty="0">
                <a:solidFill>
                  <a:srgbClr val="FF0000"/>
                </a:solidFill>
                <a:ea typeface="ＭＳ Ｐゴシック" charset="-128"/>
              </a:rPr>
              <a:t>※</a:t>
            </a:r>
            <a:r>
              <a:rPr kumimoji="0" lang="ja-JP" altLang="en-US" sz="1800" b="1" kern="0" dirty="0">
                <a:solidFill>
                  <a:srgbClr val="FF0000"/>
                </a:solidFill>
                <a:ea typeface="ＭＳ Ｐゴシック" charset="-128"/>
              </a:rPr>
              <a:t>演題名、所属、氏名を記載ください</a:t>
            </a:r>
            <a:endParaRPr kumimoji="0" lang="en-US" altLang="ja-JP" sz="1800" b="1" kern="0" dirty="0">
              <a:solidFill>
                <a:srgbClr val="FF0000"/>
              </a:solidFill>
              <a:ea typeface="ＭＳ Ｐゴシック" charset="-128"/>
            </a:endParaRPr>
          </a:p>
        </p:txBody>
      </p:sp>
    </p:spTree>
    <p:extLst>
      <p:ext uri="{BB962C8B-B14F-4D97-AF65-F5344CB8AC3E}">
        <p14:creationId xmlns:p14="http://schemas.microsoft.com/office/powerpoint/2010/main" val="47818035"/>
      </p:ext>
    </p:extLst>
  </p:cSld>
  <p:clrMapOvr>
    <a:masterClrMapping/>
  </p:clrMapOvr>
</p:sld>
</file>

<file path=ppt/theme/theme1.xml><?xml version="1.0" encoding="utf-8"?>
<a:theme xmlns:a="http://schemas.openxmlformats.org/drawingml/2006/main" name="1_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102</Words>
  <Application>Microsoft Office PowerPoint</Application>
  <PresentationFormat>画面に合わせる (4:3)</PresentationFormat>
  <Paragraphs>8</Paragraphs>
  <Slides>1</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ＭＳ Ｐゴシック</vt:lpstr>
      <vt:lpstr>Arial</vt:lpstr>
      <vt:lpstr>Calibri</vt:lpstr>
      <vt:lpstr>Times New Roman</vt:lpstr>
      <vt:lpstr>1_Default Design</vt:lpstr>
      <vt:lpstr>日本小児科学会 COI開示 　 発表者名：　○○○○、○○○○ 、○○○○、 ○○○○ ※共同演者を含む全員の氏名を記載ください</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2016-09-23T01:05:56Z</dcterms:created>
  <dcterms:modified xsi:type="dcterms:W3CDTF">2024-01-29T09:05:00Z</dcterms:modified>
</cp:coreProperties>
</file>